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6" r:id="rId6"/>
    <p:sldId id="267" r:id="rId7"/>
    <p:sldId id="268" r:id="rId8"/>
    <p:sldId id="269" r:id="rId9"/>
    <p:sldId id="261" r:id="rId10"/>
    <p:sldId id="262" r:id="rId11"/>
    <p:sldId id="263" r:id="rId12"/>
    <p:sldId id="264" r:id="rId13"/>
    <p:sldId id="265" r:id="rId14"/>
    <p:sldId id="270" r:id="rId15"/>
  </p:sldIdLst>
  <p:sldSz cx="12192000" cy="6858000"/>
  <p:notesSz cx="6858000" cy="9144000"/>
  <p:embeddedFontLst>
    <p:embeddedFont>
      <p:font typeface="Calibri Light" panose="020F0302020204030204" pitchFamily="34" charset="0"/>
      <p:regular r:id="rId16"/>
      <p:italic r:id="rId17"/>
    </p:embeddedFont>
    <p:embeddedFont>
      <p:font typeface="Concourse" pitchFamily="50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733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9713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925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251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5620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065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933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9131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92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5216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993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054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08123" y="1477108"/>
            <a:ext cx="33425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cap="small" dirty="0" smtClean="0">
                <a:solidFill>
                  <a:schemeClr val="bg1"/>
                </a:solidFill>
                <a:latin typeface="Concourse" pitchFamily="50" charset="0"/>
              </a:rPr>
              <a:t>IOYou</a:t>
            </a:r>
            <a:endParaRPr lang="en-IN" sz="8800" cap="small" dirty="0">
              <a:solidFill>
                <a:schemeClr val="bg1"/>
              </a:solidFill>
              <a:latin typeface="Concourse" pitchFamily="50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22309" y="2923658"/>
            <a:ext cx="312624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cap="small" dirty="0" smtClean="0">
                <a:solidFill>
                  <a:schemeClr val="bg1">
                    <a:lumMod val="50000"/>
                  </a:schemeClr>
                </a:solidFill>
                <a:latin typeface="Concourse" pitchFamily="50" charset="0"/>
              </a:rPr>
              <a:t>DBMS  Project</a:t>
            </a:r>
          </a:p>
          <a:p>
            <a:pPr algn="r"/>
            <a:endParaRPr lang="en-US" sz="3600" cap="small" dirty="0" smtClean="0">
              <a:solidFill>
                <a:schemeClr val="bg1">
                  <a:lumMod val="50000"/>
                </a:schemeClr>
              </a:solidFill>
              <a:latin typeface="Concourse" pitchFamily="50" charset="0"/>
            </a:endParaRPr>
          </a:p>
          <a:p>
            <a:pPr algn="r"/>
            <a:r>
              <a:rPr lang="en-US" sz="2400" cap="small" dirty="0" err="1" smtClean="0">
                <a:solidFill>
                  <a:schemeClr val="bg1">
                    <a:lumMod val="50000"/>
                  </a:schemeClr>
                </a:solidFill>
                <a:latin typeface="Concourse" pitchFamily="50" charset="0"/>
              </a:rPr>
              <a:t>Prasanna</a:t>
            </a:r>
            <a:r>
              <a:rPr lang="en-US" sz="2400" cap="small" dirty="0" smtClean="0">
                <a:solidFill>
                  <a:schemeClr val="bg1">
                    <a:lumMod val="50000"/>
                  </a:schemeClr>
                </a:solidFill>
                <a:latin typeface="Concourse" pitchFamily="50" charset="0"/>
              </a:rPr>
              <a:t> Natarajan</a:t>
            </a:r>
          </a:p>
          <a:p>
            <a:pPr algn="r"/>
            <a:r>
              <a:rPr lang="en-US" sz="2400" cap="small" dirty="0">
                <a:solidFill>
                  <a:schemeClr val="bg1">
                    <a:lumMod val="50000"/>
                  </a:schemeClr>
                </a:solidFill>
                <a:latin typeface="Concourse" pitchFamily="50" charset="0"/>
              </a:rPr>
              <a:t>	</a:t>
            </a:r>
            <a:r>
              <a:rPr lang="en-US" sz="2400" cap="small" dirty="0" smtClean="0">
                <a:solidFill>
                  <a:schemeClr val="bg1">
                    <a:lumMod val="50000"/>
                  </a:schemeClr>
                </a:solidFill>
                <a:latin typeface="Concourse" pitchFamily="50" charset="0"/>
              </a:rPr>
              <a:t>1410110298</a:t>
            </a:r>
          </a:p>
          <a:p>
            <a:pPr algn="r"/>
            <a:r>
              <a:rPr lang="en-US" sz="2400" cap="small" dirty="0" smtClean="0">
                <a:solidFill>
                  <a:schemeClr val="bg1">
                    <a:lumMod val="50000"/>
                  </a:schemeClr>
                </a:solidFill>
                <a:latin typeface="Concourse" pitchFamily="50" charset="0"/>
              </a:rPr>
              <a:t>Vedant Chakravarthy</a:t>
            </a:r>
          </a:p>
          <a:p>
            <a:pPr algn="r"/>
            <a:r>
              <a:rPr lang="en-US" sz="2400" cap="small" dirty="0">
                <a:solidFill>
                  <a:schemeClr val="bg1">
                    <a:lumMod val="50000"/>
                  </a:schemeClr>
                </a:solidFill>
                <a:latin typeface="Concourse" pitchFamily="50" charset="0"/>
              </a:rPr>
              <a:t>	</a:t>
            </a:r>
            <a:r>
              <a:rPr lang="en-US" sz="2400" cap="small" dirty="0" smtClean="0">
                <a:solidFill>
                  <a:schemeClr val="bg1">
                    <a:lumMod val="50000"/>
                  </a:schemeClr>
                </a:solidFill>
                <a:latin typeface="Concourse" pitchFamily="50" charset="0"/>
              </a:rPr>
              <a:t>1410110489</a:t>
            </a:r>
            <a:endParaRPr lang="en-IN" sz="2400" cap="small" dirty="0">
              <a:solidFill>
                <a:schemeClr val="bg1">
                  <a:lumMod val="50000"/>
                </a:schemeClr>
              </a:solidFill>
              <a:latin typeface="Concourse" pitchFamily="5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62" y="686027"/>
            <a:ext cx="5485946" cy="548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2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Login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65125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cap="small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221" y="2208627"/>
            <a:ext cx="2180053" cy="38756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686" y="2208627"/>
            <a:ext cx="2198443" cy="3908343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3165231" y="4135900"/>
            <a:ext cx="4797083" cy="2250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578448" y="2658572"/>
            <a:ext cx="27150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Logs user in and keeps user logged in, one login per device</a:t>
            </a:r>
          </a:p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Adds user details to online login table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88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Add an IOYou transaction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65125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cap="small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590" y="2110152"/>
            <a:ext cx="2393706" cy="42554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817" y="2110152"/>
            <a:ext cx="2393706" cy="4255477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179298" y="4895557"/>
            <a:ext cx="4916292" cy="168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4578448" y="2658572"/>
            <a:ext cx="27150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Transaction completed offline and data added to offline table</a:t>
            </a:r>
          </a:p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Data also uploaded to local Debt table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46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Synchronize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65125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cap="small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448" y="2082017"/>
            <a:ext cx="2302706" cy="409369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4192172" y="2335237"/>
            <a:ext cx="3545059" cy="140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7976382" y="2363377"/>
            <a:ext cx="31652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Two operations occur here</a:t>
            </a:r>
          </a:p>
          <a:p>
            <a:pPr marL="342900" indent="-342900">
              <a:buAutoNum type="arabicPeriod"/>
            </a:pPr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Up synchronize synchronizes all transactions in the local table that have not yet synchronized into the online table</a:t>
            </a:r>
          </a:p>
          <a:p>
            <a:pPr marL="342900" indent="-342900">
              <a:buAutoNum type="arabicPeriod"/>
            </a:pPr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Down synchronize synchronizes all transactions that exist in the online table related to this particular user that do not exist in the local table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3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Debt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235" y="2011679"/>
            <a:ext cx="2449097" cy="4353951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812345" y="4290646"/>
            <a:ext cx="3995224" cy="1969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8217657" y="3588489"/>
            <a:ext cx="33340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Locally, a Debt table records the net amounts due between two parties involving the user and keeps the net debt in a table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78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19194"/>
            <a:ext cx="10515600" cy="619613"/>
          </a:xfrm>
        </p:spPr>
        <p:txBody>
          <a:bodyPr>
            <a:noAutofit/>
          </a:bodyPr>
          <a:lstStyle/>
          <a:p>
            <a:pPr algn="ctr"/>
            <a:r>
              <a:rPr lang="en-US" sz="5400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End</a:t>
            </a:r>
            <a:endParaRPr lang="en-IN" sz="5400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42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Project Statement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61845"/>
            <a:ext cx="10515600" cy="371511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Create an application  that works as a debt manager or an I-Owe-You.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The target devices for this application are those with the Android 5.0+ operating systems.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The database management software it uses is SQLite and MySQL.</a:t>
            </a:r>
          </a:p>
          <a:p>
            <a:pPr marL="0" indent="0">
              <a:buNone/>
            </a:pPr>
            <a:endParaRPr lang="en-IN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79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Platforms and Technologies used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96085"/>
            <a:ext cx="10515600" cy="3715117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SQLite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Android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XML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PHP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Java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MySQL</a:t>
            </a:r>
            <a:endParaRPr lang="en-IN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546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Application Features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96085"/>
            <a:ext cx="10515600" cy="3715117"/>
          </a:xfrm>
        </p:spPr>
        <p:txBody>
          <a:bodyPr>
            <a:normAutofit lnSpcReduction="100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Sign up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Login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Transact with contacts and up-synchronize with the cloud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Down-synchronize transactions that involve appropriate user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Maintain login, debt and transaction information across multiple devices</a:t>
            </a:r>
            <a:endParaRPr lang="en-IN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60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Tables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48820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Debt(Locally stored on device)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827351"/>
              </p:ext>
            </p:extLst>
          </p:nvPr>
        </p:nvGraphicFramePr>
        <p:xfrm>
          <a:off x="2102338" y="2450779"/>
          <a:ext cx="812799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0">
                <a:tc>
                  <a:txBody>
                    <a:bodyPr/>
                    <a:lstStyle/>
                    <a:p>
                      <a:r>
                        <a:rPr lang="en-US" u="sng" dirty="0" err="1" smtClean="0"/>
                        <a:t>Email_id</a:t>
                      </a:r>
                      <a:r>
                        <a:rPr lang="en-US" u="sng" dirty="0" smtClean="0"/>
                        <a:t> </a:t>
                      </a:r>
                      <a:r>
                        <a:rPr lang="en-US" u="sng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(VARCHAR(50))</a:t>
                      </a:r>
                      <a:endParaRPr lang="en-IN" u="sng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  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</a:t>
                      </a:r>
                      <a:r>
                        <a:rPr lang="en-US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int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(6))</a:t>
                      </a:r>
                      <a:endParaRPr lang="en-IN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Sync </a:t>
                      </a:r>
                      <a:r>
                        <a:rPr lang="en-US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int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(1)</a:t>
                      </a:r>
                      <a:endParaRPr lang="en-IN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434275" y="3710901"/>
            <a:ext cx="5323449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Transaction(Local)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067102"/>
              </p:ext>
            </p:extLst>
          </p:nvPr>
        </p:nvGraphicFramePr>
        <p:xfrm>
          <a:off x="1527519" y="4765974"/>
          <a:ext cx="9488265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653"/>
                <a:gridCol w="1897653"/>
                <a:gridCol w="1897653"/>
                <a:gridCol w="1897653"/>
                <a:gridCol w="1897653"/>
              </a:tblGrid>
              <a:tr h="0">
                <a:tc>
                  <a:txBody>
                    <a:bodyPr/>
                    <a:lstStyle/>
                    <a:p>
                      <a:r>
                        <a:rPr lang="en-US" u="none" dirty="0" err="1" smtClean="0"/>
                        <a:t>From_ID</a:t>
                      </a:r>
                      <a:r>
                        <a:rPr lang="en-US" u="none" dirty="0" smtClean="0"/>
                        <a:t> </a:t>
                      </a:r>
                      <a:r>
                        <a:rPr lang="en-US" u="sng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(VARCHAR(50))</a:t>
                      </a:r>
                      <a:endParaRPr lang="en-IN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err="1" smtClean="0"/>
                        <a:t>To_ID</a:t>
                      </a:r>
                      <a:r>
                        <a:rPr lang="en-US" u="none" dirty="0" smtClean="0"/>
                        <a:t>  </a:t>
                      </a:r>
                      <a:r>
                        <a:rPr lang="en-US" u="sng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(VARCHAR(50))</a:t>
                      </a:r>
                      <a:endParaRPr lang="en-IN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</a:t>
                      </a:r>
                      <a:r>
                        <a:rPr lang="en-US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int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(6))</a:t>
                      </a:r>
                      <a:endParaRPr lang="en-IN" dirty="0" smtClean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Sync</a:t>
                      </a:r>
                    </a:p>
                    <a:p>
                      <a:r>
                        <a:rPr lang="en-US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int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(1)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smtClean="0"/>
                        <a:t>Timestamp</a:t>
                      </a:r>
                    </a:p>
                    <a:p>
                      <a:r>
                        <a:rPr lang="en-US" b="1" u="none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DATETIME</a:t>
                      </a:r>
                      <a:endParaRPr lang="en-IN" b="1" u="none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631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Tables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125415" y="1134170"/>
            <a:ext cx="10228385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Transaction(Online)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554" y="2018598"/>
            <a:ext cx="6499274" cy="23173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415" y="4863894"/>
            <a:ext cx="7335495" cy="108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95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Tables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User(online)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119" y="4698901"/>
            <a:ext cx="6923899" cy="998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932" y="1957753"/>
            <a:ext cx="6576645" cy="219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979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Tables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Login(online)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142" y="2077548"/>
            <a:ext cx="6431078" cy="13268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185" y="4065564"/>
            <a:ext cx="4243222" cy="106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1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Signup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cap="small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253" y="2125912"/>
            <a:ext cx="2289884" cy="4070905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 rot="20848277">
            <a:off x="2733815" y="4346917"/>
            <a:ext cx="5542671" cy="675249"/>
          </a:xfrm>
          <a:prstGeom prst="rightArrow">
            <a:avLst>
              <a:gd name="adj1" fmla="val 24692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4627200" y="2436412"/>
            <a:ext cx="279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If no other user with same name exists, creates a user when connected to the internet, updates user in online table</a:t>
            </a:r>
          </a:p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Redirects to login page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021" y="2125912"/>
            <a:ext cx="2322930" cy="412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5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278</Words>
  <Application>Microsoft Office PowerPoint</Application>
  <PresentationFormat>Widescreen</PresentationFormat>
  <Paragraphs>65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 Light</vt:lpstr>
      <vt:lpstr>Concourse</vt:lpstr>
      <vt:lpstr>Calibri</vt:lpstr>
      <vt:lpstr>Office Theme</vt:lpstr>
      <vt:lpstr>PowerPoint Presentation</vt:lpstr>
      <vt:lpstr>Project Statement</vt:lpstr>
      <vt:lpstr>Platforms and Technologies used</vt:lpstr>
      <vt:lpstr>Application Features</vt:lpstr>
      <vt:lpstr>Tables</vt:lpstr>
      <vt:lpstr>Tables</vt:lpstr>
      <vt:lpstr>Tables</vt:lpstr>
      <vt:lpstr>Tables</vt:lpstr>
      <vt:lpstr>PowerPoint Presentation</vt:lpstr>
      <vt:lpstr>PowerPoint Presentation</vt:lpstr>
      <vt:lpstr>PowerPoint Presentation</vt:lpstr>
      <vt:lpstr>PowerPoint Presentation</vt:lpstr>
      <vt:lpstr>Deployment</vt:lpstr>
      <vt:lpstr>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Vedant Chakravarthy</dc:creator>
  <cp:lastModifiedBy>Vedant Chakravarthy</cp:lastModifiedBy>
  <cp:revision>15</cp:revision>
  <dcterms:created xsi:type="dcterms:W3CDTF">2016-04-20T17:28:04Z</dcterms:created>
  <dcterms:modified xsi:type="dcterms:W3CDTF">2016-04-21T03:27:10Z</dcterms:modified>
</cp:coreProperties>
</file>

<file path=docProps/thumbnail.jpeg>
</file>